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6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5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1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3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3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2D9D0-3FEE-4046-B54D-6803D87AEEA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6DA4-FBAA-4E6F-ADF9-4B9AF92C6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Imprint MT Shadow" panose="04020605060303030202" pitchFamily="82" charset="0"/>
              </a:rPr>
              <a:t>Meet Your Advisory Board!</a:t>
            </a:r>
            <a:endParaRPr lang="en-US" dirty="0">
              <a:latin typeface="Imprint MT Shadow" panose="040206050603030302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82" y="0"/>
            <a:ext cx="1220008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2244436"/>
            <a:ext cx="93345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atin typeface="Imprint MT Shadow" panose="04020605060303030202" pitchFamily="82" charset="0"/>
              </a:rPr>
              <a:t>Meet Your Advisory Board!</a:t>
            </a:r>
            <a:endParaRPr lang="en-US" sz="8000" b="1" dirty="0"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33220"/>
      </p:ext>
    </p:extLst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0"/>
            <a:ext cx="12191999" cy="6858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73836" y="976745"/>
            <a:ext cx="3200400" cy="3416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President: </a:t>
            </a:r>
            <a:r>
              <a:rPr lang="en-US" dirty="0" smtClean="0"/>
              <a:t>Megan </a:t>
            </a:r>
            <a:r>
              <a:rPr lang="en-US" dirty="0" err="1" smtClean="0"/>
              <a:t>Spreeman</a:t>
            </a:r>
            <a:endParaRPr lang="en-US" dirty="0" smtClean="0"/>
          </a:p>
          <a:p>
            <a:r>
              <a:rPr lang="en-US" dirty="0" smtClean="0"/>
              <a:t>Age: 21</a:t>
            </a:r>
          </a:p>
          <a:p>
            <a:r>
              <a:rPr lang="en-US" dirty="0" smtClean="0"/>
              <a:t>Status: Junior</a:t>
            </a:r>
          </a:p>
          <a:p>
            <a:r>
              <a:rPr lang="en-US" dirty="0" smtClean="0"/>
              <a:t>Major: Political Science (Pre-Law)</a:t>
            </a:r>
          </a:p>
          <a:p>
            <a:r>
              <a:rPr lang="en-US" dirty="0" smtClean="0"/>
              <a:t>Minors: Communications and Journalism and Adolescent Psychology and Law</a:t>
            </a:r>
          </a:p>
          <a:p>
            <a:r>
              <a:rPr lang="en-US" dirty="0" smtClean="0"/>
              <a:t>Certificate: American Sign Language</a:t>
            </a:r>
          </a:p>
          <a:p>
            <a:r>
              <a:rPr lang="en-US" dirty="0" smtClean="0"/>
              <a:t>Future Career: Lawyer and Politician </a:t>
            </a:r>
          </a:p>
        </p:txBody>
      </p:sp>
    </p:spTree>
    <p:extLst>
      <p:ext uri="{BB962C8B-B14F-4D97-AF65-F5344CB8AC3E}">
        <p14:creationId xmlns:p14="http://schemas.microsoft.com/office/powerpoint/2010/main" val="116461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"/>
            <a:ext cx="12192000" cy="6858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24355" y="124691"/>
            <a:ext cx="4367645" cy="2308324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Vice President: </a:t>
            </a:r>
            <a:r>
              <a:rPr lang="en-US" dirty="0" smtClean="0"/>
              <a:t>Kelsey Leaf</a:t>
            </a:r>
          </a:p>
          <a:p>
            <a:r>
              <a:rPr lang="en-US" dirty="0" smtClean="0"/>
              <a:t>Age: 19</a:t>
            </a:r>
          </a:p>
          <a:p>
            <a:r>
              <a:rPr lang="en-US" dirty="0" smtClean="0"/>
              <a:t>Status: Sophomore</a:t>
            </a:r>
          </a:p>
          <a:p>
            <a:r>
              <a:rPr lang="en-US" dirty="0" smtClean="0"/>
              <a:t>Major: Marketing (Sales)</a:t>
            </a:r>
          </a:p>
          <a:p>
            <a:r>
              <a:rPr lang="en-US" dirty="0" smtClean="0"/>
              <a:t>Future Career: Not completely sure but looking at marketing director or sales representative.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8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3"/>
            <a:ext cx="12191999" cy="68608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64682" y="467591"/>
            <a:ext cx="3574473" cy="230832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Secretary: </a:t>
            </a:r>
            <a:r>
              <a:rPr lang="en-US" dirty="0" smtClean="0"/>
              <a:t>Erin Riddle</a:t>
            </a:r>
          </a:p>
          <a:p>
            <a:r>
              <a:rPr lang="en-US" dirty="0" smtClean="0"/>
              <a:t>Age: 23</a:t>
            </a:r>
          </a:p>
          <a:p>
            <a:r>
              <a:rPr lang="en-US" dirty="0" smtClean="0"/>
              <a:t>Status: Senior</a:t>
            </a:r>
          </a:p>
          <a:p>
            <a:r>
              <a:rPr lang="en-US" dirty="0" smtClean="0"/>
              <a:t>Major: Criminal Justice</a:t>
            </a:r>
          </a:p>
          <a:p>
            <a:r>
              <a:rPr lang="en-US" dirty="0" smtClean="0"/>
              <a:t>Minor: None but achieving an American Sign Language certificate!</a:t>
            </a:r>
          </a:p>
          <a:p>
            <a:r>
              <a:rPr lang="en-US" dirty="0" smtClean="0"/>
              <a:t>Future Career: Institutional AODA Counselor</a:t>
            </a:r>
          </a:p>
        </p:txBody>
      </p:sp>
    </p:spTree>
    <p:extLst>
      <p:ext uri="{BB962C8B-B14F-4D97-AF65-F5344CB8AC3E}">
        <p14:creationId xmlns:p14="http://schemas.microsoft.com/office/powerpoint/2010/main" val="19458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15" y="0"/>
            <a:ext cx="1140940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7719" y="0"/>
            <a:ext cx="4777103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Treasurer: </a:t>
            </a:r>
            <a:r>
              <a:rPr lang="en-US" dirty="0" smtClean="0"/>
              <a:t>Matt Dillon</a:t>
            </a:r>
          </a:p>
          <a:p>
            <a:r>
              <a:rPr lang="en-US" dirty="0" smtClean="0"/>
              <a:t>Age: 28</a:t>
            </a:r>
          </a:p>
          <a:p>
            <a:r>
              <a:rPr lang="en-US" dirty="0" smtClean="0"/>
              <a:t>Status: Second Year MBA Student</a:t>
            </a:r>
          </a:p>
          <a:p>
            <a:r>
              <a:rPr lang="en-US" dirty="0" smtClean="0"/>
              <a:t>Major: Human Resource Management</a:t>
            </a:r>
          </a:p>
          <a:p>
            <a:r>
              <a:rPr lang="en-US" dirty="0" smtClean="0"/>
              <a:t>Career: Currently pursuing my MBA and working my way back into the Human Resources profession, where I spent the first four years of my career.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7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7709" y="2317173"/>
            <a:ext cx="3875809" cy="1754326"/>
          </a:xfrm>
          <a:prstGeom prst="rect">
            <a:avLst/>
          </a:prstGeom>
          <a:solidFill>
            <a:srgbClr val="33CC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Co-Treasurer: Abby Schroeder</a:t>
            </a:r>
          </a:p>
          <a:p>
            <a:r>
              <a:rPr lang="en-US" dirty="0" smtClean="0"/>
              <a:t>Age: 24</a:t>
            </a:r>
          </a:p>
          <a:p>
            <a:r>
              <a:rPr lang="en-US" dirty="0" smtClean="0"/>
              <a:t>Major: Psychology</a:t>
            </a:r>
          </a:p>
          <a:p>
            <a:r>
              <a:rPr lang="en-US" dirty="0" smtClean="0"/>
              <a:t>Minor: Family Studies</a:t>
            </a:r>
          </a:p>
          <a:p>
            <a:r>
              <a:rPr lang="en-US" dirty="0" smtClean="0"/>
              <a:t>Future Career: Spiritual Psychologist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3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781" y="2421079"/>
            <a:ext cx="3439391" cy="4436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653646" cy="24210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173" y="3160569"/>
            <a:ext cx="5302827" cy="3697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647" y="1"/>
            <a:ext cx="5538353" cy="31605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21080"/>
            <a:ext cx="3449780" cy="443691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52417" y="5349821"/>
            <a:ext cx="701386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Coming Together to Help YOU and your LOVED ONES to gain a healthier lifestyle! We hope to see you soon!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63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198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Imprint MT Shadow</vt:lpstr>
      <vt:lpstr>Office Theme</vt:lpstr>
      <vt:lpstr>Meet Your Advisory Board!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UW-Eau Claire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Advisory Board!</dc:title>
  <dc:creator>Spreeman, Megan M</dc:creator>
  <cp:lastModifiedBy>Spreeman, Megan M</cp:lastModifiedBy>
  <cp:revision>9</cp:revision>
  <dcterms:created xsi:type="dcterms:W3CDTF">2014-07-11T15:31:20Z</dcterms:created>
  <dcterms:modified xsi:type="dcterms:W3CDTF">2015-01-04T15:58:08Z</dcterms:modified>
</cp:coreProperties>
</file>